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15fc343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15fc343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16edbdd9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16edbdd9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15fc343e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15fc343e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5fc343e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15fc343e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15fc343e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15fc343e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15fc343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15fc343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15fc343e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15fc343e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16edbdd9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16edbdd9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15fc343e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15fc343e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5fc343e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5fc343e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1ccbe69a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1ccbe69a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15fc343e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15fc343e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16edbdd9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16edbdd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15fc343e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15fc343e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5fc343e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5fc343e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5fc343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5fc343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15fc343e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15fc343e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1ccbe69a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1ccbe69a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1ccbe69a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1ccbe69a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800">
                <a:solidFill>
                  <a:srgbClr val="FF0000"/>
                </a:solidFill>
              </a:rPr>
              <a:t>כאשר זיכרון חדש נוצר, האפליקציה ניגשת ל GCP - Google Cloud Platform כדי להשתמש ב Cloud Vision API לצורך שימוש במכונה שאומנה על ידי גוגל למציאת Labels בתמונה.</a:t>
            </a:r>
            <a:endParaRPr sz="1800">
              <a:solidFill>
                <a:srgbClr val="FF0000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800">
                <a:solidFill>
                  <a:srgbClr val="FF0000"/>
                </a:solidFill>
              </a:rPr>
              <a:t>כאשר האפליקציה מקבלת בחזרה רשימה של Labels שנמצאו בתמונה, האפליקציה תעלה לFirebase את כל הנתונים שהמשתמש הזין על הזיכרון, ביחד עם רשימת ה Labels.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13" Type="http://schemas.openxmlformats.org/officeDocument/2006/relationships/image" Target="../media/image6.jp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-140300" y="4459500"/>
            <a:ext cx="27378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666666"/>
                </a:solidFill>
              </a:rPr>
              <a:t>Kineret Ruth Nahary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666666"/>
                </a:solidFill>
              </a:rPr>
              <a:t>206903684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6" y="76196"/>
            <a:ext cx="14605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525" y="88163"/>
            <a:ext cx="1364425" cy="137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8000" y="-72800"/>
            <a:ext cx="1692100" cy="16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9400" y="10488"/>
            <a:ext cx="1525525" cy="15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7150" y="3731212"/>
            <a:ext cx="1364425" cy="13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9725" y="3745863"/>
            <a:ext cx="1335099" cy="13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12275" y="88175"/>
            <a:ext cx="14605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10">
            <a:alphaModFix/>
          </a:blip>
          <a:srcRect b="19684" l="21616" r="21797" t="20356"/>
          <a:stretch/>
        </p:blipFill>
        <p:spPr>
          <a:xfrm>
            <a:off x="2378275" y="3680975"/>
            <a:ext cx="1335100" cy="14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0750" y="1770900"/>
            <a:ext cx="1364425" cy="16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50900" y="1809000"/>
            <a:ext cx="1525524" cy="152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13">
            <a:alphaModFix/>
          </a:blip>
          <a:srcRect b="17083" l="11259" r="19281" t="25839"/>
          <a:stretch/>
        </p:blipFill>
        <p:spPr>
          <a:xfrm>
            <a:off x="2351208" y="1490775"/>
            <a:ext cx="4681903" cy="22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6951675" y="4459500"/>
            <a:ext cx="27378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666666"/>
                </a:solidFill>
              </a:rPr>
              <a:t>Dvir Barzilay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666666"/>
                </a:solidFill>
              </a:rPr>
              <a:t>318751971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5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400"/>
              <a:t>Memory</a:t>
            </a:r>
            <a:r>
              <a:rPr lang="iw" sz="2400"/>
              <a:t> </a:t>
            </a:r>
            <a:r>
              <a:rPr b="1" lang="iw" sz="2400"/>
              <a:t>Indexing </a:t>
            </a:r>
            <a:r>
              <a:rPr b="1" lang="iw" sz="2400"/>
              <a:t>:</a:t>
            </a:r>
            <a:r>
              <a:rPr lang="iw" sz="2400"/>
              <a:t> Create Memory Sequence Diagram</a:t>
            </a:r>
            <a:endParaRPr sz="2400"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00" y="621884"/>
            <a:ext cx="9143999" cy="464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6272" r="6000" t="0"/>
          <a:stretch/>
        </p:blipFill>
        <p:spPr>
          <a:xfrm>
            <a:off x="5984150" y="152400"/>
            <a:ext cx="233465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238550" y="246725"/>
            <a:ext cx="4644600" cy="15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/>
              <a:t>Creating Memory</a:t>
            </a:r>
            <a:br>
              <a:rPr b="1" lang="iw"/>
            </a:br>
            <a:r>
              <a:rPr b="1" lang="iw"/>
              <a:t>&amp;</a:t>
            </a:r>
            <a:br>
              <a:rPr b="1" lang="iw"/>
            </a:br>
            <a:r>
              <a:rPr b="1" lang="iw"/>
              <a:t>Adding To Diary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47700" y="192500"/>
            <a:ext cx="48102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/>
              <a:t>Sequence</a:t>
            </a:r>
            <a:r>
              <a:rPr b="1" lang="iw"/>
              <a:t> Diagram :</a:t>
            </a:r>
            <a:br>
              <a:rPr b="1" lang="iw"/>
            </a:br>
            <a:r>
              <a:rPr lang="iw"/>
              <a:t> Execute Search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-1579" r="1579" t="0"/>
          <a:stretch/>
        </p:blipFill>
        <p:spPr>
          <a:xfrm>
            <a:off x="593175" y="1474925"/>
            <a:ext cx="481012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0" l="5342" r="6938" t="0"/>
          <a:stretch/>
        </p:blipFill>
        <p:spPr>
          <a:xfrm>
            <a:off x="5986925" y="192500"/>
            <a:ext cx="2351675" cy="48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22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Implementation of the Advanced Search Feature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Most of this feature </a:t>
            </a:r>
            <a:r>
              <a:rPr b="1" lang="iw"/>
              <a:t>implemented in Kotlin</a:t>
            </a:r>
            <a:r>
              <a:rPr lang="iw"/>
              <a:t> language. Kotlin is a modern and innovative language designed to run on </a:t>
            </a:r>
            <a:r>
              <a:rPr b="1" lang="iw"/>
              <a:t>JVM</a:t>
            </a:r>
            <a:r>
              <a:rPr lang="iw"/>
              <a:t> and specifically developed for Android app development.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We have chosen to learn to develop in Kotlin language to experiment with another programming language </a:t>
            </a:r>
            <a:r>
              <a:rPr b="1" lang="iw"/>
              <a:t>besides Java</a:t>
            </a:r>
            <a:r>
              <a:rPr lang="iw"/>
              <a:t>, a language we have not learned before, and to </a:t>
            </a:r>
            <a:r>
              <a:rPr b="1" lang="iw"/>
              <a:t>gain experience</a:t>
            </a:r>
            <a:r>
              <a:rPr lang="iw"/>
              <a:t> in an ever-evolving language that is becoming increasingly popular in Android application development.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As well, the code responsible for listening to the changes that are made in Firebase Cloud Storage, and updating accordingly Algolia we wrote with </a:t>
            </a:r>
            <a:r>
              <a:rPr b="1" lang="iw"/>
              <a:t>Node.js</a:t>
            </a:r>
            <a:r>
              <a:rPr lang="iw"/>
              <a:t> in </a:t>
            </a:r>
            <a:r>
              <a:rPr b="1" lang="iw"/>
              <a:t>JavaScript </a:t>
            </a:r>
            <a:r>
              <a:rPr lang="iw"/>
              <a:t>language.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976" y="4189682"/>
            <a:ext cx="861343" cy="80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095" y="4198287"/>
            <a:ext cx="842829" cy="78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5">
            <a:alphaModFix/>
          </a:blip>
          <a:srcRect b="19684" l="21616" r="21797" t="20356"/>
          <a:stretch/>
        </p:blipFill>
        <p:spPr>
          <a:xfrm>
            <a:off x="3241075" y="4160175"/>
            <a:ext cx="842830" cy="830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Feature II - Backup in the Cloud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We see great value in providing the ability to backup and restore lost information, especially as it is </a:t>
            </a:r>
            <a:r>
              <a:rPr b="1" lang="iw"/>
              <a:t>sensitive information with great personal value</a:t>
            </a:r>
            <a:r>
              <a:rPr lang="iw"/>
              <a:t>. Today, for most advanced applications, such as Whatsapp, there is the option to backup and restore user personal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While designing the app, we chose to store all user memories in </a:t>
            </a:r>
            <a:r>
              <a:rPr b="1" lang="iw"/>
              <a:t>Firebase Cloud Storage</a:t>
            </a:r>
            <a:r>
              <a:rPr lang="iw"/>
              <a:t> rather than a local database on the user's device. We made this choice because we wanted to allow the user to recover lost information as a result of deleting the app or moving to a new phone.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In addition, storing the information in a cloud database will allow us to develop additional user interfaces </a:t>
            </a:r>
            <a:r>
              <a:rPr b="1" lang="iw"/>
              <a:t>in the future</a:t>
            </a:r>
            <a:r>
              <a:rPr lang="iw"/>
              <a:t>, which can also create, delete or edit existing memories through the browser, desktop application or any other interface.</a:t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50" y="101800"/>
            <a:ext cx="4359124" cy="49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568" y="101800"/>
            <a:ext cx="2566182" cy="49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/>
              <a:t>Feature III - Memory Tagging &amp; Sharing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The application supports sharing a certain memory to a contact </a:t>
            </a:r>
            <a:r>
              <a:rPr b="1" lang="iw"/>
              <a:t>via </a:t>
            </a:r>
            <a:r>
              <a:rPr b="1" lang="iw"/>
              <a:t>phone number</a:t>
            </a:r>
            <a:r>
              <a:rPr lang="iw"/>
              <a:t>. The user can send a copy of a specific memory he has in his diary to an acquaintance of his, be it someone who had been with him and experienced the same things as him or else.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The acquaintance will receive a </a:t>
            </a:r>
            <a:r>
              <a:rPr b="1" lang="iw"/>
              <a:t>cloned version</a:t>
            </a:r>
            <a:r>
              <a:rPr lang="iw"/>
              <a:t> of the memory and will be able to </a:t>
            </a:r>
            <a:r>
              <a:rPr lang="iw"/>
              <a:t>choose</a:t>
            </a:r>
            <a:r>
              <a:rPr lang="iw"/>
              <a:t> between deleting it or accepting it. Upon acceptance, the memory will be added to his own diary </a:t>
            </a:r>
            <a:r>
              <a:rPr b="1" lang="iw"/>
              <a:t>without any connection to the original</a:t>
            </a:r>
            <a:r>
              <a:rPr lang="iw"/>
              <a:t>, so he could edit it as he have experienced it.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8429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/>
              <a:t>Tagging &amp; Sharing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/>
              <a:t>an acquaintance</a:t>
            </a:r>
            <a:endParaRPr b="1"/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5624" r="6901" t="0"/>
          <a:stretch/>
        </p:blipFill>
        <p:spPr>
          <a:xfrm>
            <a:off x="5434506" y="287313"/>
            <a:ext cx="2198119" cy="45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/>
              <a:t>From the </a:t>
            </a:r>
            <a:r>
              <a:rPr b="1" lang="iw"/>
              <a:t>acquaintance side...</a:t>
            </a:r>
            <a:endParaRPr b="1"/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0" l="5476" r="7316" t="0"/>
          <a:stretch/>
        </p:blipFill>
        <p:spPr>
          <a:xfrm>
            <a:off x="5894950" y="154438"/>
            <a:ext cx="2319100" cy="48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Feature IV - Smart Notifications System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Once the user first logged to the app, the system analyses once a week the amount of </a:t>
            </a:r>
            <a:r>
              <a:rPr b="1" lang="iw"/>
              <a:t>photos taken</a:t>
            </a:r>
            <a:r>
              <a:rPr lang="iw"/>
              <a:t> in a day and calculates the </a:t>
            </a:r>
            <a:r>
              <a:rPr b="1" lang="iw"/>
              <a:t>average</a:t>
            </a:r>
            <a:r>
              <a:rPr lang="iw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Then, every time the user goes above average in a day, the system interprets it as a possible new memory to document and </a:t>
            </a:r>
            <a:r>
              <a:rPr b="1" lang="iw"/>
              <a:t>notifies</a:t>
            </a:r>
            <a:r>
              <a:rPr lang="iw"/>
              <a:t> him of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w"/>
              <a:t>For example, the user goes out on a trip and takes more photos than usual with his phone, the system will notice this change and send a notification asking him if he wants to document something in his diary.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/>
              <a:t>About The System</a:t>
            </a:r>
            <a:endParaRPr b="1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iw">
                <a:solidFill>
                  <a:srgbClr val="434343"/>
                </a:solidFill>
              </a:rPr>
              <a:t>The app main focus is to develop a place where users can record every cherished moment into their </a:t>
            </a:r>
            <a:r>
              <a:rPr b="1" lang="iw">
                <a:solidFill>
                  <a:srgbClr val="434343"/>
                </a:solidFill>
              </a:rPr>
              <a:t>own personal diary</a:t>
            </a:r>
            <a:r>
              <a:rPr lang="iw">
                <a:solidFill>
                  <a:srgbClr val="434343"/>
                </a:solidFill>
              </a:rPr>
              <a:t>, and remember it for the rest of their lives. </a:t>
            </a:r>
            <a:br>
              <a:rPr lang="iw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iw">
                <a:solidFill>
                  <a:srgbClr val="434343"/>
                </a:solidFill>
              </a:rPr>
              <a:t>All their memories will be within reach in the application that acts as their personal diary, so that they can view and add new memories </a:t>
            </a:r>
            <a:r>
              <a:rPr b="1" lang="iw">
                <a:solidFill>
                  <a:srgbClr val="434343"/>
                </a:solidFill>
              </a:rPr>
              <a:t>at any given moment</a:t>
            </a:r>
            <a:r>
              <a:rPr lang="iw">
                <a:solidFill>
                  <a:srgbClr val="434343"/>
                </a:solidFill>
              </a:rPr>
              <a:t>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2832750" y="2087700"/>
            <a:ext cx="34785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w" sz="4800"/>
              <a:t>THE END… </a:t>
            </a:r>
            <a:endParaRPr b="1" sz="4800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036550"/>
            <a:ext cx="9144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5202" r="7070" t="0"/>
          <a:stretch/>
        </p:blipFill>
        <p:spPr>
          <a:xfrm>
            <a:off x="5548650" y="152400"/>
            <a:ext cx="233465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238550" y="246725"/>
            <a:ext cx="4644600" cy="15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/>
              <a:t>Registration To The App: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778325"/>
            <a:ext cx="8520600" cy="31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iw">
                <a:solidFill>
                  <a:srgbClr val="434343"/>
                </a:solidFill>
              </a:rPr>
              <a:t>The use of </a:t>
            </a:r>
            <a:r>
              <a:rPr b="1" i="1" lang="iw" u="sng">
                <a:solidFill>
                  <a:srgbClr val="434343"/>
                </a:solidFill>
              </a:rPr>
              <a:t>Google Cloud Platform</a:t>
            </a:r>
            <a:r>
              <a:rPr lang="iw">
                <a:solidFill>
                  <a:srgbClr val="434343"/>
                </a:solidFill>
              </a:rPr>
              <a:t> as a whole, and the use of </a:t>
            </a:r>
            <a:r>
              <a:rPr b="1" i="1" lang="iw" u="sng">
                <a:solidFill>
                  <a:srgbClr val="434343"/>
                </a:solidFill>
              </a:rPr>
              <a:t>Cloud Vision API</a:t>
            </a:r>
            <a:r>
              <a:rPr lang="iw">
                <a:solidFill>
                  <a:srgbClr val="434343"/>
                </a:solidFill>
              </a:rPr>
              <a:t> in particular, have enabled us to use a well-trained learning machine by Google to identify objects and elements that appear in the image that has been uploaded to a memory in the user’s diary.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iw">
                <a:solidFill>
                  <a:srgbClr val="434343"/>
                </a:solidFill>
              </a:rPr>
              <a:t>Identifying image content is a necessary and central component for implementing an advanced search in an app. 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iw">
                <a:solidFill>
                  <a:srgbClr val="434343"/>
                </a:solidFill>
              </a:rPr>
              <a:t>Advanced Search is measured in its ability to produce relevant results for a search query. This ability is endowed with identifying keywords that are relevant to a particular memory, even if not</a:t>
            </a:r>
            <a:r>
              <a:rPr lang="iw">
                <a:solidFill>
                  <a:srgbClr val="434343"/>
                </a:solidFill>
              </a:rPr>
              <a:t> n</a:t>
            </a:r>
            <a:r>
              <a:rPr lang="iw">
                <a:solidFill>
                  <a:srgbClr val="434343"/>
                </a:solidFill>
              </a:rPr>
              <a:t>ecessarily written in it</a:t>
            </a:r>
            <a:r>
              <a:rPr lang="iw">
                <a:solidFill>
                  <a:srgbClr val="434343"/>
                </a:solidFill>
              </a:rPr>
              <a:t>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846" y="301396"/>
            <a:ext cx="14605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050" y="152400"/>
            <a:ext cx="1692100" cy="16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721250"/>
            <a:ext cx="85206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iw" u="sng"/>
              <a:t>Algolia</a:t>
            </a:r>
            <a:r>
              <a:rPr i="1" lang="iw"/>
              <a:t> </a:t>
            </a:r>
            <a:r>
              <a:rPr lang="iw"/>
              <a:t>helps to create relevant, scalable, and lightning-fast search and discovery experiences.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With Algolia we were able to build a </a:t>
            </a:r>
            <a:r>
              <a:rPr b="1" lang="iw"/>
              <a:t>Custom Search Engine</a:t>
            </a:r>
            <a:r>
              <a:rPr lang="iw"/>
              <a:t> for our needs.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For each memory created, edited, or deleted, we had to </a:t>
            </a:r>
            <a:r>
              <a:rPr b="1" lang="iw"/>
              <a:t>update the appropriate index</a:t>
            </a:r>
            <a:r>
              <a:rPr lang="iw"/>
              <a:t> in the search engine, so that the search engine will </a:t>
            </a:r>
            <a:r>
              <a:rPr lang="iw"/>
              <a:t>remain</a:t>
            </a:r>
            <a:r>
              <a:rPr lang="iw"/>
              <a:t> reliable and will produce </a:t>
            </a:r>
            <a:r>
              <a:rPr lang="iw"/>
              <a:t>results </a:t>
            </a:r>
            <a:r>
              <a:rPr lang="iw"/>
              <a:t> as correct and relevant as possible.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788" y="198688"/>
            <a:ext cx="1364425" cy="137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794275"/>
            <a:ext cx="85206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We have chosen to use </a:t>
            </a:r>
            <a:r>
              <a:rPr b="1" i="1" lang="iw" u="sng"/>
              <a:t>Firebase platform</a:t>
            </a:r>
            <a:r>
              <a:rPr lang="iw"/>
              <a:t> as a database for all of the app’s users, </a:t>
            </a:r>
            <a:r>
              <a:rPr lang="iw"/>
              <a:t>for the purpose of backing up the information an</a:t>
            </a:r>
            <a:r>
              <a:rPr lang="iw"/>
              <a:t>d for the authentication process.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The use of Firebase has helped us to</a:t>
            </a:r>
            <a:r>
              <a:rPr b="1" lang="iw"/>
              <a:t> recover </a:t>
            </a:r>
            <a:r>
              <a:rPr lang="iw"/>
              <a:t>users </a:t>
            </a:r>
            <a:r>
              <a:rPr b="1" lang="iw"/>
              <a:t>lost information</a:t>
            </a:r>
            <a:r>
              <a:rPr lang="iw"/>
              <a:t>, as a result of accidently deleting the app or </a:t>
            </a:r>
            <a:r>
              <a:rPr b="1" lang="iw"/>
              <a:t>switching </a:t>
            </a:r>
            <a:r>
              <a:rPr lang="iw"/>
              <a:t>to a new phone.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400" y="162888"/>
            <a:ext cx="1525525" cy="15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801650"/>
            <a:ext cx="8520600" cy="29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In order to produce an </a:t>
            </a:r>
            <a:r>
              <a:rPr b="1" lang="iw"/>
              <a:t>up-to-date search engine</a:t>
            </a:r>
            <a:r>
              <a:rPr lang="iw"/>
              <a:t>, we had to listen to the events of adding new memory to the user’s diary, editing existing memories or deleting memories from Firebase.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For that, we have written a </a:t>
            </a:r>
            <a:r>
              <a:rPr b="1" lang="iw"/>
              <a:t>server side code</a:t>
            </a:r>
            <a:r>
              <a:rPr lang="iw"/>
              <a:t> in </a:t>
            </a:r>
            <a:r>
              <a:rPr b="1" lang="iw"/>
              <a:t>JavaScript </a:t>
            </a:r>
            <a:r>
              <a:rPr lang="iw"/>
              <a:t>that listens to the database changes made in Firebase Cloud Storage.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When a create / edit or delete event occurs, the JavaScript code on the server side arises and interfaces with Algolia, </a:t>
            </a:r>
            <a:r>
              <a:rPr b="1" lang="iw"/>
              <a:t>to update the search engine</a:t>
            </a:r>
            <a:r>
              <a:rPr lang="iw"/>
              <a:t> with the relevant changes.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900" y="203125"/>
            <a:ext cx="1335101" cy="133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19684" l="21616" r="21797" t="20356"/>
          <a:stretch/>
        </p:blipFill>
        <p:spPr>
          <a:xfrm>
            <a:off x="4572000" y="163350"/>
            <a:ext cx="1335100" cy="14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In this app, we have implemented an </a:t>
            </a:r>
            <a:r>
              <a:rPr b="1" i="1" lang="iw" u="sng"/>
              <a:t>advanced user search engine</a:t>
            </a:r>
            <a:r>
              <a:rPr lang="iw"/>
              <a:t> where it can search for memories that have been logged in the diary.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The search we used was smart enough to show results for a </a:t>
            </a:r>
            <a:r>
              <a:rPr b="1" lang="iw"/>
              <a:t>query </a:t>
            </a:r>
            <a:r>
              <a:rPr lang="iw"/>
              <a:t>based on the photo that was attached to the memory.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The user can also search for memories based on the </a:t>
            </a:r>
            <a:r>
              <a:rPr b="1" lang="iw"/>
              <a:t>keywords </a:t>
            </a:r>
            <a:r>
              <a:rPr lang="iw"/>
              <a:t>he wrote in the experience description, and the </a:t>
            </a:r>
            <a:r>
              <a:rPr b="1" lang="iw"/>
              <a:t>date </a:t>
            </a:r>
            <a:r>
              <a:rPr lang="iw"/>
              <a:t>the memory was created.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1448625" y="368825"/>
            <a:ext cx="61008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Main Feature : </a:t>
            </a:r>
            <a:r>
              <a:rPr b="1" lang="iw"/>
              <a:t>Advanced Search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</a:t>
            </a:r>
            <a:r>
              <a:rPr b="1" lang="iw"/>
              <a:t>implementation </a:t>
            </a:r>
            <a:r>
              <a:rPr lang="iw"/>
              <a:t>of the advanced search is made up of </a:t>
            </a:r>
            <a:r>
              <a:rPr b="1" lang="iw"/>
              <a:t>two </a:t>
            </a:r>
            <a:r>
              <a:rPr lang="iw"/>
              <a:t>main steps: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iw"/>
              <a:t>Memory Indexing - Performs while creating, editing, or deleting memory.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w"/>
              <a:t>Running query and displaying the results.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1448625" y="368825"/>
            <a:ext cx="61008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Main Feature : </a:t>
            </a:r>
            <a:r>
              <a:rPr b="1" lang="iw"/>
              <a:t>Advanced Search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